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9781989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864034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8134547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8429785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7653750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2759875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5726866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17928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02999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6576303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7239971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79368-1337-44C9-9C71-95EE37B528E6}" type="datetimeFigureOut">
              <a:rPr lang="en-IN" smtClean="0"/>
              <a:t>07-02-2019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7B12A-9B9A-4A85-895A-5217FA2FC8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909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981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10446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729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11709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59047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296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3037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45646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69645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82793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59451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81251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55261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1425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6750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529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2766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059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2979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72728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23250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3149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8268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3016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6361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7722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 User</dc:creator>
  <cp:lastModifiedBy>Mr. User</cp:lastModifiedBy>
  <cp:revision>3</cp:revision>
  <dcterms:created xsi:type="dcterms:W3CDTF">2018-06-03T13:43:38Z</dcterms:created>
  <dcterms:modified xsi:type="dcterms:W3CDTF">2019-02-07T15:02:51Z</dcterms:modified>
</cp:coreProperties>
</file>